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7" r:id="rId24"/>
    <p:sldId id="285" r:id="rId25"/>
    <p:sldId id="286" r:id="rId26"/>
    <p:sldId id="288" r:id="rId27"/>
    <p:sldId id="289" r:id="rId28"/>
    <p:sldId id="291" r:id="rId29"/>
    <p:sldId id="292" r:id="rId30"/>
    <p:sldId id="293" r:id="rId31"/>
    <p:sldId id="294" r:id="rId32"/>
    <p:sldId id="295" r:id="rId33"/>
    <p:sldId id="296" r:id="rId34"/>
    <p:sldId id="297" r:id="rId35"/>
    <p:sldId id="300" r:id="rId36"/>
    <p:sldId id="301" r:id="rId37"/>
    <p:sldId id="303" r:id="rId38"/>
    <p:sldId id="304" r:id="rId39"/>
    <p:sldId id="302" r:id="rId40"/>
    <p:sldId id="280" r:id="rId41"/>
    <p:sldId id="281" r:id="rId42"/>
    <p:sldId id="282" r:id="rId43"/>
    <p:sldId id="305" r:id="rId44"/>
    <p:sldId id="307" r:id="rId45"/>
    <p:sldId id="306" r:id="rId46"/>
    <p:sldId id="283" r:id="rId47"/>
    <p:sldId id="290" r:id="rId48"/>
    <p:sldId id="298" r:id="rId49"/>
    <p:sldId id="308" r:id="rId50"/>
    <p:sldId id="299"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523" autoAdjust="0"/>
  </p:normalViewPr>
  <p:slideViewPr>
    <p:cSldViewPr>
      <p:cViewPr varScale="1">
        <p:scale>
          <a:sx n="80" d="100"/>
          <a:sy n="80" d="100"/>
        </p:scale>
        <p:origin x="1522" y="48"/>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00:23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03:50</a:t>
            </a:r>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04:13</a:t>
            </a:r>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04:36</a:t>
            </a:r>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04:59</a:t>
            </a:r>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05:22</a:t>
            </a:r>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05:45</a:t>
            </a:r>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06:08</a:t>
            </a:r>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06:31</a:t>
            </a:r>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06:54</a:t>
            </a:r>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07:17</a:t>
            </a:r>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00:46 - Nel mondo dell’eventistica sono sempre più comuni i </a:t>
            </a:r>
            <a:r>
              <a:rPr lang="it-IT" altLang="it-IT" dirty="0" err="1" smtClean="0"/>
              <a:t>visualizer</a:t>
            </a:r>
            <a:r>
              <a:rPr lang="it-IT" altLang="it-IT" baseline="0" dirty="0" smtClean="0"/>
              <a:t> per la virtualizzazione di palcoscenici per concerti, in modo da poter progettare e programmare in anticipo show. </a:t>
            </a:r>
            <a:r>
              <a:rPr lang="it-IT" altLang="it-IT" baseline="0" dirty="0" err="1" smtClean="0"/>
              <a:t>Unreal</a:t>
            </a:r>
            <a:r>
              <a:rPr lang="it-IT" altLang="it-IT" baseline="0" dirty="0" smtClean="0"/>
              <a:t> Engine mette a disposizione un </a:t>
            </a:r>
            <a:r>
              <a:rPr lang="it-IT" altLang="it-IT" baseline="0" dirty="0" err="1" smtClean="0"/>
              <a:t>plugin</a:t>
            </a:r>
            <a:r>
              <a:rPr lang="it-IT" altLang="it-IT" baseline="0" dirty="0" smtClean="0"/>
              <a:t> per creare un piccolo </a:t>
            </a:r>
            <a:r>
              <a:rPr lang="it-IT" altLang="it-IT" baseline="0" dirty="0" err="1" smtClean="0"/>
              <a:t>visualizer</a:t>
            </a:r>
            <a:r>
              <a:rPr lang="it-IT" altLang="it-IT" baseline="0" dirty="0" smtClean="0"/>
              <a:t>. GDTF </a:t>
            </a:r>
            <a:r>
              <a:rPr lang="it-IT" altLang="it-IT" baseline="0" dirty="0" err="1" smtClean="0"/>
              <a:t>Importer</a:t>
            </a:r>
            <a:r>
              <a:rPr lang="it-IT" altLang="it-IT" baseline="0" dirty="0" smtClean="0"/>
              <a:t> è una </a:t>
            </a:r>
            <a:r>
              <a:rPr lang="it-IT" altLang="it-IT" baseline="0" dirty="0" err="1" smtClean="0"/>
              <a:t>fork</a:t>
            </a:r>
            <a:r>
              <a:rPr lang="it-IT" altLang="it-IT" baseline="0" dirty="0" smtClean="0"/>
              <a:t> di questo </a:t>
            </a:r>
            <a:r>
              <a:rPr lang="it-IT" altLang="it-IT" baseline="0" dirty="0" err="1" smtClean="0"/>
              <a:t>plugin</a:t>
            </a:r>
            <a:r>
              <a:rPr lang="it-IT" altLang="it-IT" baseline="0" dirty="0" smtClean="0"/>
              <a:t> che mira all’importazione completa dei file GDTF, un formato che descrive dettagliatamente il funzionamento di un faro</a:t>
            </a:r>
            <a:endParaRPr lang="it-IT" alt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07:40 - Un 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08:03 - Spiego 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08:26 - Per 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08:49 -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09:12 -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09:35 - Spiegazione 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09:58 - Quindi 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10:21 - Anche 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10:44 - È 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11:07 - Poi 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p>
        </p:txBody>
      </p:sp>
    </p:spTree>
    <p:extLst>
      <p:ext uri="{BB962C8B-B14F-4D97-AF65-F5344CB8AC3E}">
        <p14:creationId xmlns:p14="http://schemas.microsoft.com/office/powerpoint/2010/main" val="28815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01:19 - Parlare</a:t>
            </a:r>
            <a:r>
              <a:rPr lang="it-IT" altLang="it-IT" baseline="0" dirty="0" smtClean="0"/>
              <a:t> 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11:30 - Viene 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11:53 - Viene 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12:16 - A 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12:39 - Abbiamo 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13:02 - Si 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13:48 - Durante 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14:11</a:t>
            </a:r>
            <a:endParaRPr lang="it-IT" altLang="it-IT" dirty="0"/>
          </a:p>
        </p:txBody>
      </p:sp>
    </p:spTree>
    <p:extLst>
      <p:ext uri="{BB962C8B-B14F-4D97-AF65-F5344CB8AC3E}">
        <p14:creationId xmlns:p14="http://schemas.microsoft.com/office/powerpoint/2010/main" val="101972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01:32 - Parlare 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01:55</a:t>
            </a:r>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13:25 - Purtroppo 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02:18 - Diciamo 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02:41</a:t>
            </a:r>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03:04</a:t>
            </a:r>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03:27</a:t>
            </a:r>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jpe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Engine</a:t>
            </a: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a:t>
            </a:r>
            <a:r>
              <a:rPr lang="it-IT" altLang="it-IT" sz="1200" dirty="0" smtClean="0">
                <a:solidFill>
                  <a:srgbClr val="FFFFFF"/>
                </a:solidFill>
              </a:rPr>
              <a:t>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10" name="Immagine 9"/>
          <p:cNvPicPr>
            <a:picLocks noChangeAspect="1"/>
          </p:cNvPicPr>
          <p:nvPr/>
        </p:nvPicPr>
        <p:blipFill>
          <a:blip r:embed="rId5"/>
          <a:stretch>
            <a:fillRect/>
          </a:stretch>
        </p:blipFill>
        <p:spPr>
          <a:xfrm>
            <a:off x="1200150" y="3675420"/>
            <a:ext cx="6743700" cy="2333625"/>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43632" y="1270655"/>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B</a:t>
            </a:r>
          </a:p>
        </p:txBody>
      </p: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853274" y="1268760"/>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a:t>
            </a:r>
            <a:r>
              <a:rPr lang="it-IT" altLang="it-IT" sz="2000" b="1" dirty="0" err="1" smtClean="0"/>
              <a:t>Rot</a:t>
            </a:r>
            <a:endParaRPr lang="it-IT" altLang="it-IT" sz="2000" b="1" dirty="0" smtClean="0"/>
          </a:p>
        </p:txBody>
      </p:sp>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a:t>
            </a:r>
            <a:r>
              <a:rPr lang="it-IT" altLang="it-IT" sz="1200" dirty="0" smtClean="0">
                <a:solidFill>
                  <a:srgbClr val="FFFFFF"/>
                </a:solidFill>
              </a:rPr>
              <a:t>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
        <p:nvSpPr>
          <p:cNvPr id="3" name="Rettangolo 2"/>
          <p:cNvSpPr/>
          <p:nvPr/>
        </p:nvSpPr>
        <p:spPr bwMode="auto">
          <a:xfrm>
            <a:off x="-756592" y="4745852"/>
            <a:ext cx="10369152" cy="11314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4745852"/>
            <a:ext cx="7189787" cy="1017364"/>
          </a:xfrm>
          <a:prstGeom prst="rect">
            <a:avLst/>
          </a:prstGeom>
          <a:solidFill>
            <a:schemeClr val="bg1"/>
          </a:solidFill>
          <a:ln>
            <a:noFill/>
          </a:ln>
          <a:effectLs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nuove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più istanze della stessa </a:t>
            </a:r>
            <a:r>
              <a:rPr lang="it-IT" altLang="it-IT" sz="1800" dirty="0" err="1" smtClean="0"/>
              <a:t>feature</a:t>
            </a:r>
            <a:endParaRPr lang="it-IT" altLang="it-IT" sz="1800" dirty="0" smtClean="0"/>
          </a:p>
        </p:txBody>
      </p:sp>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Immagin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576" y="3429000"/>
            <a:ext cx="5644848" cy="653528"/>
          </a:xfrm>
          <a:prstGeom prst="rect">
            <a:avLst/>
          </a:prstGeom>
        </p:spPr>
      </p:pic>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prende in input il colore 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14661</TotalTime>
  <Words>3177</Words>
  <Application>Microsoft Office PowerPoint</Application>
  <PresentationFormat>Presentazione su schermo (4:3)</PresentationFormat>
  <Paragraphs>512</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394</cp:revision>
  <cp:lastPrinted>1601-01-01T00:00:00Z</cp:lastPrinted>
  <dcterms:created xsi:type="dcterms:W3CDTF">2006-11-20T16:13:10Z</dcterms:created>
  <dcterms:modified xsi:type="dcterms:W3CDTF">2023-10-04T12:18:58Z</dcterms:modified>
</cp:coreProperties>
</file>